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482" r:id="rId96"/>
    <p:sldId id="290" r:id="rId97"/>
    <p:sldId id="291" r:id="rId98"/>
    <p:sldId id="473" r:id="rId99"/>
    <p:sldId id="347" r:id="rId100"/>
    <p:sldId id="475" r:id="rId101"/>
    <p:sldId id="476" r:id="rId102"/>
    <p:sldId id="477" r:id="rId103"/>
    <p:sldId id="478" r:id="rId104"/>
    <p:sldId id="479" r:id="rId105"/>
    <p:sldId id="480" r:id="rId106"/>
    <p:sldId id="481" r:id="rId107"/>
    <p:sldId id="348" r:id="rId108"/>
    <p:sldId id="442" r:id="rId109"/>
    <p:sldId id="443" r:id="rId110"/>
    <p:sldId id="444" r:id="rId111"/>
    <p:sldId id="474" r:id="rId112"/>
    <p:sldId id="366" r:id="rId113"/>
    <p:sldId id="411" r:id="rId114"/>
    <p:sldId id="406" r:id="rId115"/>
    <p:sldId id="368" r:id="rId116"/>
    <p:sldId id="410" r:id="rId117"/>
    <p:sldId id="405" r:id="rId118"/>
    <p:sldId id="408" r:id="rId119"/>
    <p:sldId id="409" r:id="rId120"/>
    <p:sldId id="407" r:id="rId121"/>
    <p:sldId id="445" r:id="rId122"/>
    <p:sldId id="469" r:id="rId123"/>
    <p:sldId id="370" r:id="rId124"/>
    <p:sldId id="369" r:id="rId125"/>
    <p:sldId id="416" r:id="rId126"/>
    <p:sldId id="415" r:id="rId127"/>
    <p:sldId id="365" r:id="rId128"/>
    <p:sldId id="446" r:id="rId129"/>
    <p:sldId id="447" r:id="rId130"/>
    <p:sldId id="448" r:id="rId131"/>
    <p:sldId id="358" r:id="rId132"/>
    <p:sldId id="356" r:id="rId133"/>
    <p:sldId id="359" r:id="rId134"/>
    <p:sldId id="417" r:id="rId135"/>
    <p:sldId id="360" r:id="rId136"/>
    <p:sldId id="414" r:id="rId137"/>
    <p:sldId id="413" r:id="rId138"/>
    <p:sldId id="420" r:id="rId139"/>
    <p:sldId id="357" r:id="rId140"/>
    <p:sldId id="362" r:id="rId141"/>
    <p:sldId id="418" r:id="rId142"/>
    <p:sldId id="364" r:id="rId143"/>
    <p:sldId id="419" r:id="rId144"/>
    <p:sldId id="382" r:id="rId145"/>
    <p:sldId id="422" r:id="rId1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handoutMaster" Target="handoutMasters/handoutMaster1.xml"/><Relationship Id="rId14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26.10.14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26.10.14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708920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600" b="1" dirty="0">
                <a:latin typeface="Courier New"/>
                <a:cs typeface="Courier New"/>
              </a:rPr>
              <a:t> --prefix 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		-</a:t>
            </a:r>
            <a:r>
              <a:rPr lang="en-US" sz="1600" b="1" dirty="0">
                <a:latin typeface="Courier New"/>
                <a:cs typeface="Courier New"/>
              </a:rPr>
              <a:t>-branch </a:t>
            </a:r>
            <a:r>
              <a:rPr lang="en-US" sz="1600" b="1" dirty="0" err="1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endParaRPr lang="en-US" sz="16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Created </a:t>
            </a:r>
            <a:r>
              <a:rPr lang="en-US" sz="1600" dirty="0">
                <a:latin typeface="Courier New"/>
                <a:cs typeface="Courier New"/>
              </a:rPr>
              <a:t>branch '</a:t>
            </a:r>
            <a:r>
              <a:rPr lang="en-US" sz="16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r>
              <a:rPr lang="en-US" sz="1600" dirty="0" smtClean="0">
                <a:latin typeface="Courier New"/>
                <a:cs typeface="Courier New"/>
              </a:rPr>
              <a:t>’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Remote </a:t>
            </a:r>
            <a:r>
              <a:rPr lang="en-US" sz="1600" dirty="0" err="1" smtClean="0">
                <a:latin typeface="Courier New"/>
                <a:cs typeface="Courier New"/>
              </a:rPr>
              <a:t>anlegen</a:t>
            </a:r>
            <a:r>
              <a:rPr lang="en-US" sz="1600" dirty="0" smtClean="0">
                <a:latin typeface="Courier New"/>
                <a:cs typeface="Courier New"/>
              </a:rPr>
              <a:t>, um auf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zugreifen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zu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können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600" b="1" dirty="0" smtClean="0">
                <a:latin typeface="Courier New"/>
                <a:cs typeface="Courier New"/>
              </a:rPr>
              <a:t> &amp;&amp;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Ggf</a:t>
            </a:r>
            <a:r>
              <a:rPr lang="en-US" sz="1600" dirty="0" smtClean="0">
                <a:latin typeface="Courier New"/>
                <a:cs typeface="Courier New"/>
              </a:rPr>
              <a:t>.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aus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dem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Original-Repository </a:t>
            </a:r>
            <a:r>
              <a:rPr lang="en-US" sz="1600" dirty="0" err="1" smtClean="0">
                <a:latin typeface="Courier New"/>
                <a:cs typeface="Courier New"/>
              </a:rPr>
              <a:t>mergen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latin typeface="Courier New"/>
                <a:cs typeface="Courier New"/>
              </a:rPr>
              <a:t>/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2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in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pushen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600" b="1" dirty="0" err="1" smtClean="0">
                <a:latin typeface="Courier New"/>
                <a:cs typeface="Courier New"/>
              </a:rPr>
              <a:t>: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Herauslösen der betreffenden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in isolierten </a:t>
            </a:r>
            <a:r>
              <a:rPr lang="de-DE" sz="2400" dirty="0" err="1" smtClean="0"/>
              <a:t>Branch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2000" dirty="0"/>
          </a:p>
          <a:p>
            <a:pPr marL="514350" indent="-514350">
              <a:buFont typeface="+mj-lt"/>
              <a:buAutoNum type="arabicPeriod"/>
            </a:pP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Zurückführen in das Original-Repository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62" y="1471380"/>
            <a:ext cx="7918276" cy="217364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62" y="4293096"/>
            <a:ext cx="7918276" cy="20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Blabla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  <a:endParaRPr lang="de-DE" sz="2400" b="1" dirty="0" smtClean="0"/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45024"/>
            <a:ext cx="6248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</a:t>
            </a:r>
            <a:r>
              <a:rPr lang="de-DE" dirty="0" smtClean="0"/>
              <a:t>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</a:t>
            </a:r>
            <a:r>
              <a:rPr lang="de-DE" dirty="0" smtClean="0"/>
              <a:t>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6316</Words>
  <Application>Microsoft Macintosh PowerPoint</Application>
  <PresentationFormat>Bildschirmpräsentation (4:3)</PresentationFormat>
  <Paragraphs>1433</Paragraphs>
  <Slides>145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145</vt:i4>
      </vt:variant>
    </vt:vector>
  </HeadingPairs>
  <TitlesOfParts>
    <vt:vector size="14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(I)</vt:lpstr>
      <vt:lpstr>IN SUBTREES ÄNDERN (II)</vt:lpstr>
      <vt:lpstr>IN SUBTREES ÄNDERN - HINTERGRUND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423</cp:revision>
  <cp:lastPrinted>2014-10-26T13:13:16Z</cp:lastPrinted>
  <dcterms:created xsi:type="dcterms:W3CDTF">2014-10-26T08:55:17Z</dcterms:created>
  <dcterms:modified xsi:type="dcterms:W3CDTF">2014-10-26T20:55:01Z</dcterms:modified>
</cp:coreProperties>
</file>